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91" r:id="rId4"/>
    <p:sldId id="292" r:id="rId5"/>
    <p:sldId id="293" r:id="rId6"/>
    <p:sldId id="294" r:id="rId7"/>
    <p:sldId id="295" r:id="rId8"/>
    <p:sldId id="29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90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54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5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78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17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0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10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50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5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14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Huisvesting en Hygiëne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09530" y="4235394"/>
            <a:ext cx="8767860" cy="1388165"/>
          </a:xfrm>
        </p:spPr>
        <p:txBody>
          <a:bodyPr/>
          <a:lstStyle/>
          <a:p>
            <a:r>
              <a:rPr lang="nl-NL" dirty="0" smtClean="0"/>
              <a:t>Les </a:t>
            </a:r>
            <a:r>
              <a:rPr lang="nl-NL" dirty="0" smtClean="0"/>
              <a:t>5</a:t>
            </a: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263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Waar hebben we het vorige week over gehad?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Invloeden uit de omgeving op een dier: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Verlichting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Geluid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Geur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Feromonen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Gevoel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De huisvesting van een hond</a:t>
            </a:r>
          </a:p>
          <a:p>
            <a:pPr lvl="1"/>
            <a:r>
              <a:rPr lang="nl-NL" dirty="0" err="1">
                <a:solidFill>
                  <a:schemeClr val="tx1"/>
                </a:solidFill>
              </a:rPr>
              <a:t>Binnenvervlijf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>
                <a:solidFill>
                  <a:schemeClr val="tx1"/>
                </a:solidFill>
              </a:rPr>
              <a:t>Buitenverblijf 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Inrichting bij een hond als huisdier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03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Reinigen en desinfecteren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Reinigen is het verwijderen van zichtbare verontreinigingen. </a:t>
            </a:r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Desinfecteren is het ontsmetten ofwel het doden van micro-organismen en parasieten op een oppervlak of materiaal.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372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611" y="609600"/>
            <a:ext cx="9197648" cy="560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78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Volgorde die je moet leren: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Dier en materialen uit het verblijf halen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Grof vuil verwijderen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Voorspoelen met water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Reinigen met reinigingsoplossing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Naspoelen met water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Overtollig water verwijderen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Desinfecteren en laten inweken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Naspoelen met water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Overtollig water verwijderen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Drogen aan de </a:t>
            </a:r>
            <a:r>
              <a:rPr lang="nl-NL" dirty="0" smtClean="0">
                <a:solidFill>
                  <a:schemeClr val="tx1"/>
                </a:solidFill>
              </a:rPr>
              <a:t>lucht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06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Schoonmaken hondenverblijf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Vloeren: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Betonvloer of gietvloer zijn geschikt, zonder voegen zoals bij tegels. 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</a:rPr>
              <a:t>Anti-slip</a:t>
            </a:r>
            <a:r>
              <a:rPr lang="nl-NL" dirty="0" smtClean="0">
                <a:solidFill>
                  <a:schemeClr val="tx1"/>
                </a:solidFill>
              </a:rPr>
              <a:t> laag.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Verblijf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Mand en bakjes moete makkelijk weg te halen zijn.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Hond moet makkelijk verplaatsbaar zijn, bijvoorbeeld doordat het verblijf uit twee delen bestaat. </a:t>
            </a: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Uitlaten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Om te voorkomende dat honden in hun verblijf urineren </a:t>
            </a:r>
            <a:r>
              <a:rPr lang="nl-NL" smtClean="0">
                <a:solidFill>
                  <a:schemeClr val="tx1"/>
                </a:solidFill>
              </a:rPr>
              <a:t>of poepen </a:t>
            </a:r>
            <a:r>
              <a:rPr lang="nl-NL" dirty="0" smtClean="0">
                <a:solidFill>
                  <a:schemeClr val="tx1"/>
                </a:solidFill>
              </a:rPr>
              <a:t>(defeceren)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23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Zoönosen door de hond overdraagbaar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Zoek voor de volgende zoönosen op hoe je ze kan krijgen, wat symptomen zijn en hoe lang het duurt voordat je symptomen ziet (incubatietijd):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Ringworm en spoelworm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Leishmania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Leptospirose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Rabiës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Salmonella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Schurft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Toxoplasmose</a:t>
            </a:r>
          </a:p>
        </p:txBody>
      </p:sp>
    </p:spTree>
    <p:extLst>
      <p:ext uri="{BB962C8B-B14F-4D97-AF65-F5344CB8AC3E}">
        <p14:creationId xmlns:p14="http://schemas.microsoft.com/office/powerpoint/2010/main" val="20758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Waar hebben we het vandaag over gehad?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Reinigen en desinfecteren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Werkvolgorde bij het schoonmaken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Schoonmaken hondenverblijf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Zoönosen door de hond overdraagbaar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44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686</TotalTime>
  <Words>233</Words>
  <Application>Microsoft Office PowerPoint</Application>
  <PresentationFormat>Breedbeeld</PresentationFormat>
  <Paragraphs>54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0" baseType="lpstr">
      <vt:lpstr>Corbel</vt:lpstr>
      <vt:lpstr>Basis</vt:lpstr>
      <vt:lpstr>Huisvesting en Hygiëne</vt:lpstr>
      <vt:lpstr>Waar hebben we het vorige week over gehad?</vt:lpstr>
      <vt:lpstr>Reinigen en desinfecteren</vt:lpstr>
      <vt:lpstr>PowerPoint-presentatie</vt:lpstr>
      <vt:lpstr>Volgorde die je moet leren:</vt:lpstr>
      <vt:lpstr>Schoonmaken hondenverblijf</vt:lpstr>
      <vt:lpstr>Zoönosen door de hond overdraagbaar</vt:lpstr>
      <vt:lpstr>Waar hebben we het vandaag over gehad?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</dc:title>
  <dc:creator>Kimberley Borgerink</dc:creator>
  <cp:lastModifiedBy>Joyce Vonk</cp:lastModifiedBy>
  <cp:revision>68</cp:revision>
  <dcterms:created xsi:type="dcterms:W3CDTF">2017-08-29T13:33:23Z</dcterms:created>
  <dcterms:modified xsi:type="dcterms:W3CDTF">2018-10-16T07:15:51Z</dcterms:modified>
</cp:coreProperties>
</file>